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5" r:id="rId2"/>
    <p:sldId id="324" r:id="rId3"/>
    <p:sldId id="327" r:id="rId4"/>
    <p:sldId id="325" r:id="rId5"/>
    <p:sldId id="326" r:id="rId6"/>
    <p:sldId id="334" r:id="rId7"/>
    <p:sldId id="332" r:id="rId8"/>
    <p:sldId id="329" r:id="rId9"/>
    <p:sldId id="333" r:id="rId10"/>
    <p:sldId id="310" r:id="rId11"/>
    <p:sldId id="297" r:id="rId12"/>
    <p:sldId id="301" r:id="rId13"/>
    <p:sldId id="304" r:id="rId14"/>
    <p:sldId id="302" r:id="rId15"/>
    <p:sldId id="308" r:id="rId16"/>
    <p:sldId id="309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2" r:id="rId28"/>
    <p:sldId id="335" r:id="rId29"/>
    <p:sldId id="268" r:id="rId30"/>
  </p:sldIdLst>
  <p:sldSz cx="12192000" cy="6858000"/>
  <p:notesSz cx="6858000" cy="9144000"/>
  <p:embeddedFontLs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12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1BE2B8-6A41-4549-9B1B-8DD5B3FCC2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3C57E4-CF8E-4011-98C5-DD3B82673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64BD99-2D81-451D-BF1A-1EB73C861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DD846-72F9-407E-9425-45F11913CCDE}" type="datetimeFigureOut">
              <a:rPr lang="ko-KR" altLang="en-US" smtClean="0"/>
              <a:t>2022-06-08(Wed)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CDAC2-DC07-46A8-8834-F468D9C1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8D0560-3E3E-4A29-80B1-72258099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51B0-FD79-417E-8646-16B19EEB3B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24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B3ADF-0831-45FB-94CE-0BC867D4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F08495-7251-401C-8544-27BF140FD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B20F46-0D7B-45D1-9014-5FC99E731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DD846-72F9-407E-9425-45F11913CCDE}" type="datetimeFigureOut">
              <a:rPr lang="ko-KR" altLang="en-US" smtClean="0"/>
              <a:t>2022-06-08(Wed)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924ADA-B0D7-443D-8D13-9D645E90C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EF19EC-CD2A-4C85-A912-E215A417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51B0-FD79-417E-8646-16B19EEB3B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175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4F4F51-8CC5-491A-855F-042E97C637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02AF6F-EAB6-4C42-8BF6-C68B309A1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6CD130-1FC3-497C-ACEF-7D05D28CE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DD846-72F9-407E-9425-45F11913CCDE}" type="datetimeFigureOut">
              <a:rPr lang="ko-KR" altLang="en-US" smtClean="0"/>
              <a:t>2022-06-08(Wed)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69901B-73B0-4843-8A17-875A66ED6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C76218-805F-4119-8AD1-BFDE740E0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51B0-FD79-417E-8646-16B19EEB3B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643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FDAF0-A120-49F1-8D8B-E7B52396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FD152F-0002-4FC6-96FC-93736D940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5EB698-C4E5-4E95-B033-42017A302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DD846-72F9-407E-9425-45F11913CCDE}" type="datetimeFigureOut">
              <a:rPr lang="ko-KR" altLang="en-US" smtClean="0"/>
              <a:t>2022-06-08(Wed)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7E78DF-9B14-4947-96E8-DEFB8ECFC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55C471-0767-43BC-9E1E-25062AA1D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51B0-FD79-417E-8646-16B19EEB3B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161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737C8-2FE6-456D-8AF4-A9A2429B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6766-1837-457F-B48B-2DA98F273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BD1135-C71B-42BC-B74D-3CB5F1242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DD846-72F9-407E-9425-45F11913CCDE}" type="datetimeFigureOut">
              <a:rPr lang="ko-KR" altLang="en-US" smtClean="0"/>
              <a:t>2022-06-08(Wed)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A30067-A40A-43F7-934D-007716758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C906C5-E6FB-4F6E-8998-93F258E9F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51B0-FD79-417E-8646-16B19EEB3B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452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DDE3B-E789-4155-BFEC-3295C05BA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8227C-D1C3-4016-9806-69695B040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044F08-B11B-4C65-AA39-8A9FB1CDE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242B4A-667F-4E08-95B1-1ED19474C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DD846-72F9-407E-9425-45F11913CCDE}" type="datetimeFigureOut">
              <a:rPr lang="ko-KR" altLang="en-US" smtClean="0"/>
              <a:t>2022-06-08(Wed)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DD6D3E-1D5D-42DC-8F20-B092C3AE9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57E903-29EC-4DE0-94BA-70F099CA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51B0-FD79-417E-8646-16B19EEB3B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68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456B8-26A1-41EF-B0D6-CFDF906D3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313374-BC91-48A7-9DAF-8B62FF070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02E20D-4A57-4077-A4BA-C77CBEE8C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E3D0AC-DA51-44D8-8129-0E63B668AD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4B5BD8-D193-407B-A327-80877B3752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5DDF205-8FCC-4345-BE72-FADADD09F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DD846-72F9-407E-9425-45F11913CCDE}" type="datetimeFigureOut">
              <a:rPr lang="ko-KR" altLang="en-US" smtClean="0"/>
              <a:t>2022-06-08(Wed)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151278-D170-4092-A98D-824614B6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B813D1-7886-4BB6-A3C2-F4AC8486C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51B0-FD79-417E-8646-16B19EEB3B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80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EAF98-5673-40F7-9244-E0F2C7BD0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44C356-545E-412B-B174-4C47E597F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DD846-72F9-407E-9425-45F11913CCDE}" type="datetimeFigureOut">
              <a:rPr lang="ko-KR" altLang="en-US" smtClean="0"/>
              <a:t>2022-06-08(Wed)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F45678-F481-4AD5-BB10-138DE9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87B367-5BA9-4B5E-986B-01F8CBF1E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51B0-FD79-417E-8646-16B19EEB3B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017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9678F6-FCBB-4080-90F3-A40767667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DD846-72F9-407E-9425-45F11913CCDE}" type="datetimeFigureOut">
              <a:rPr lang="ko-KR" altLang="en-US" smtClean="0"/>
              <a:t>2022-06-08(Wed)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94F7CB-5810-464E-9131-5D3BE79AD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B53E17-610B-4E19-809B-8A6F684C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51B0-FD79-417E-8646-16B19EEB3B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01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2E0AE-4F7C-4236-B22C-9489EE63C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46E2EF-0DBC-4653-BEB1-5503CB60E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0BB7E7-5ED7-4C27-B280-50E40F7A9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25B551-7219-4212-AAEA-F7D0CD081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DD846-72F9-407E-9425-45F11913CCDE}" type="datetimeFigureOut">
              <a:rPr lang="ko-KR" altLang="en-US" smtClean="0"/>
              <a:t>2022-06-08(Wed)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86E532-20E6-494B-B6C0-9574F97D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87202E-A3BB-4046-A4E9-01F7ED76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51B0-FD79-417E-8646-16B19EEB3B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02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EABB4-F425-4435-BDC7-3B0B2D993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A78D0-0A50-41B2-BDC9-F34F0B58F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50C2C0-4DBE-48CA-A44B-1ADEE5501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B25182-8AB6-40D4-A1A5-33553F68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DD846-72F9-407E-9425-45F11913CCDE}" type="datetimeFigureOut">
              <a:rPr lang="ko-KR" altLang="en-US" smtClean="0"/>
              <a:t>2022-06-08(Wed)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1F59F6-9BDC-4492-B0C9-C6B19EFF0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ADDF03-A024-41CE-8410-569C7716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51B0-FD79-417E-8646-16B19EEB3B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36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F96AB2-CAF0-4596-BDE3-DFE6FD167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74C446-AD16-4A7C-B492-0B95D2216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D7FA1A-937F-4D2C-B35C-51A7D4DAF9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DD846-72F9-407E-9425-45F11913CCDE}" type="datetimeFigureOut">
              <a:rPr lang="ko-KR" altLang="en-US" smtClean="0"/>
              <a:t>2022-06-08(Wed)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E9FE3-6464-4A96-A8EB-D22BE6AF1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0BB03-2CEE-46DE-86C1-95CF0A1DB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651B0-FD79-417E-8646-16B19EEB3B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88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0BA23AB-3D5C-4C3F-8F35-32033D203EE8}"/>
              </a:ext>
            </a:extLst>
          </p:cNvPr>
          <p:cNvSpPr/>
          <p:nvPr/>
        </p:nvSpPr>
        <p:spPr>
          <a:xfrm>
            <a:off x="0" y="0"/>
            <a:ext cx="12192000" cy="4795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4A69B-B5A4-415C-A4AD-F57D3D6FC544}"/>
              </a:ext>
            </a:extLst>
          </p:cNvPr>
          <p:cNvSpPr txBox="1"/>
          <p:nvPr/>
        </p:nvSpPr>
        <p:spPr>
          <a:xfrm>
            <a:off x="100468" y="3900000"/>
            <a:ext cx="4663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j-lt"/>
                <a:ea typeface="HY헤드라인M" panose="02030600000101010101" pitchFamily="18" charset="-127"/>
              </a:rPr>
              <a:t>갤럭시 디지털 포렌식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37F1D0-EB58-46FE-9B22-F12F7AD7E421}"/>
              </a:ext>
            </a:extLst>
          </p:cNvPr>
          <p:cNvSpPr txBox="1"/>
          <p:nvPr/>
        </p:nvSpPr>
        <p:spPr>
          <a:xfrm>
            <a:off x="10475134" y="6460615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ea typeface="나눔스퀘어" panose="020B0600000101010101" pitchFamily="50" charset="-127"/>
              </a:rPr>
              <a:t>조영호</a:t>
            </a:r>
            <a:r>
              <a:rPr lang="en-US" altLang="ko-KR" sz="1400" b="1" dirty="0">
                <a:ea typeface="나눔스퀘어" panose="020B0600000101010101" pitchFamily="50" charset="-127"/>
              </a:rPr>
              <a:t>,</a:t>
            </a:r>
            <a:r>
              <a:rPr lang="ko-KR" altLang="en-US" sz="1400" b="1" dirty="0">
                <a:ea typeface="나눔스퀘어" panose="020B0600000101010101" pitchFamily="50" charset="-127"/>
              </a:rPr>
              <a:t>황지민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5CA26C-CFF1-459F-AB39-986A92F66747}"/>
              </a:ext>
            </a:extLst>
          </p:cNvPr>
          <p:cNvSpPr/>
          <p:nvPr/>
        </p:nvSpPr>
        <p:spPr>
          <a:xfrm>
            <a:off x="11619137" y="0"/>
            <a:ext cx="164368" cy="4943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459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6C91D-437F-492B-89C7-856E2BD07DC8}"/>
              </a:ext>
            </a:extLst>
          </p:cNvPr>
          <p:cNvSpPr/>
          <p:nvPr/>
        </p:nvSpPr>
        <p:spPr>
          <a:xfrm>
            <a:off x="3469432" y="1119674"/>
            <a:ext cx="5253135" cy="65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6BEB-16E4-4FBA-8805-37759E15C1AF}"/>
              </a:ext>
            </a:extLst>
          </p:cNvPr>
          <p:cNvSpPr txBox="1"/>
          <p:nvPr/>
        </p:nvSpPr>
        <p:spPr>
          <a:xfrm>
            <a:off x="4643798" y="415547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ea typeface="나눔스퀘어 ExtraBold" panose="020B0600000101010101" pitchFamily="50" charset="-127"/>
              </a:rPr>
              <a:t>로그</a:t>
            </a:r>
            <a:r>
              <a:rPr lang="en-US" altLang="ko-KR" sz="4400" b="1" dirty="0">
                <a:ea typeface="나눔스퀘어 ExtraBold" panose="020B0600000101010101" pitchFamily="50" charset="-127"/>
              </a:rPr>
              <a:t> 	</a:t>
            </a:r>
            <a:r>
              <a:rPr lang="ko-KR" altLang="en-US" sz="4400" b="1" dirty="0">
                <a:ea typeface="나눔스퀘어 ExtraBold" panose="020B0600000101010101" pitchFamily="50" charset="-127"/>
              </a:rPr>
              <a:t>추출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0" y="6413881"/>
            <a:ext cx="12192000" cy="1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F21F4-D8BE-8DE9-46AC-A94165E8AD20}"/>
              </a:ext>
            </a:extLst>
          </p:cNvPr>
          <p:cNvSpPr txBox="1"/>
          <p:nvPr/>
        </p:nvSpPr>
        <p:spPr>
          <a:xfrm>
            <a:off x="249154" y="1230424"/>
            <a:ext cx="340844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/data </a:t>
            </a:r>
            <a:r>
              <a:rPr lang="ko-KR" altLang="en-US" sz="1000" dirty="0"/>
              <a:t>하위 폴더</a:t>
            </a:r>
            <a:endParaRPr lang="en" altLang="ko-Kore-KR" sz="1000" dirty="0"/>
          </a:p>
          <a:p>
            <a:r>
              <a:rPr lang="en" altLang="ko-Kore-KR" sz="1000" dirty="0" err="1"/>
              <a:t>DownFilters</a:t>
            </a:r>
            <a:endParaRPr lang="en" altLang="ko-Kore-KR" sz="1000" dirty="0"/>
          </a:p>
          <a:p>
            <a:r>
              <a:rPr lang="en" altLang="ko-Kore-KR" sz="1000" dirty="0" err="1"/>
              <a:t>adb</a:t>
            </a:r>
            <a:endParaRPr lang="en" altLang="ko-Kore-KR" sz="1000" dirty="0"/>
          </a:p>
          <a:p>
            <a:r>
              <a:rPr lang="en" altLang="ko-Kore-KR" sz="1000" dirty="0"/>
              <a:t>apex</a:t>
            </a:r>
          </a:p>
          <a:p>
            <a:r>
              <a:rPr lang="en" altLang="ko-Kore-KR" sz="1000" dirty="0"/>
              <a:t>app-</a:t>
            </a:r>
            <a:r>
              <a:rPr lang="en" altLang="ko-Kore-KR" sz="1000" dirty="0" err="1"/>
              <a:t>asec</a:t>
            </a:r>
            <a:endParaRPr lang="en" altLang="ko-Kore-KR" sz="1000" dirty="0"/>
          </a:p>
          <a:p>
            <a:r>
              <a:rPr lang="en" altLang="ko-Kore-KR" sz="1000" dirty="0"/>
              <a:t>app-lib</a:t>
            </a:r>
          </a:p>
          <a:p>
            <a:r>
              <a:rPr lang="en" altLang="ko-Kore-KR" sz="1000" dirty="0"/>
              <a:t>app-staging</a:t>
            </a:r>
          </a:p>
          <a:p>
            <a:r>
              <a:rPr lang="en" altLang="ko-Kore-KR" sz="1000" dirty="0" err="1"/>
              <a:t>bootchart</a:t>
            </a:r>
            <a:endParaRPr lang="en" altLang="ko-Kore-KR" sz="1000" dirty="0"/>
          </a:p>
          <a:p>
            <a:r>
              <a:rPr lang="en" altLang="ko-Kore-KR" sz="1000" dirty="0"/>
              <a:t>cache</a:t>
            </a:r>
          </a:p>
          <a:p>
            <a:r>
              <a:rPr lang="en" altLang="ko-Kore-KR" sz="1000" dirty="0"/>
              <a:t>data</a:t>
            </a:r>
          </a:p>
          <a:p>
            <a:r>
              <a:rPr lang="en" altLang="ko-Kore-KR" sz="1000" dirty="0" err="1"/>
              <a:t>enc_user</a:t>
            </a:r>
            <a:endParaRPr lang="en" altLang="ko-Kore-KR" sz="1000" dirty="0"/>
          </a:p>
          <a:p>
            <a:r>
              <a:rPr lang="en" altLang="ko-Kore-KR" sz="1000" dirty="0" err="1"/>
              <a:t>fota</a:t>
            </a:r>
            <a:endParaRPr lang="en" altLang="ko-Kore-KR" sz="1000" dirty="0"/>
          </a:p>
          <a:p>
            <a:r>
              <a:rPr lang="en" altLang="ko-Kore-KR" sz="1000" dirty="0" err="1"/>
              <a:t>gsi</a:t>
            </a:r>
            <a:endParaRPr lang="en" altLang="ko-Kore-KR" sz="1000" dirty="0"/>
          </a:p>
          <a:p>
            <a:r>
              <a:rPr lang="en" altLang="ko-Kore-KR" sz="1000" dirty="0"/>
              <a:t>incremental</a:t>
            </a:r>
          </a:p>
          <a:p>
            <a:r>
              <a:rPr lang="en" altLang="ko-Kore-KR" sz="1000" dirty="0" err="1"/>
              <a:t>knox</a:t>
            </a:r>
            <a:endParaRPr lang="en" altLang="ko-Kore-KR" sz="1000" dirty="0"/>
          </a:p>
          <a:p>
            <a:r>
              <a:rPr lang="en" altLang="ko-Kore-KR" sz="1000" dirty="0"/>
              <a:t>local</a:t>
            </a:r>
          </a:p>
          <a:p>
            <a:r>
              <a:rPr lang="en" altLang="ko-Kore-KR" sz="1000" dirty="0"/>
              <a:t>log</a:t>
            </a:r>
          </a:p>
          <a:p>
            <a:r>
              <a:rPr lang="en" altLang="ko-Kore-KR" sz="1000" dirty="0" err="1"/>
              <a:t>lost+found</a:t>
            </a:r>
            <a:endParaRPr lang="en" altLang="ko-Kore-KR" sz="1000" dirty="0"/>
          </a:p>
          <a:p>
            <a:r>
              <a:rPr lang="en" altLang="ko-Kore-KR" sz="1000" dirty="0"/>
              <a:t>media</a:t>
            </a:r>
          </a:p>
          <a:p>
            <a:r>
              <a:rPr lang="en" altLang="ko-Kore-KR" sz="1000" dirty="0" err="1"/>
              <a:t>misc</a:t>
            </a:r>
            <a:endParaRPr lang="en" altLang="ko-Kore-KR" sz="1000" dirty="0"/>
          </a:p>
          <a:p>
            <a:r>
              <a:rPr lang="en" altLang="ko-Kore-KR" sz="1000" dirty="0" err="1"/>
              <a:t>ota</a:t>
            </a:r>
            <a:endParaRPr lang="en" altLang="ko-Kore-KR" sz="1000" dirty="0"/>
          </a:p>
          <a:p>
            <a:r>
              <a:rPr lang="en" altLang="ko-Kore-KR" sz="1000" dirty="0"/>
              <a:t>overlays</a:t>
            </a:r>
          </a:p>
          <a:p>
            <a:r>
              <a:rPr lang="en" altLang="ko-Kore-KR" sz="1000" dirty="0" err="1"/>
              <a:t>pdp_bkup</a:t>
            </a:r>
            <a:endParaRPr lang="en" altLang="ko-Kore-KR" sz="1000" dirty="0"/>
          </a:p>
          <a:p>
            <a:r>
              <a:rPr lang="en" altLang="ko-Kore-KR" sz="1000" dirty="0"/>
              <a:t>preloads</a:t>
            </a:r>
          </a:p>
          <a:p>
            <a:r>
              <a:rPr lang="en" altLang="ko-Kore-KR" sz="1000" dirty="0"/>
              <a:t>rollback</a:t>
            </a:r>
          </a:p>
          <a:p>
            <a:r>
              <a:rPr lang="en" altLang="ko-Kore-KR" sz="1000" dirty="0" err="1"/>
              <a:t>snd</a:t>
            </a:r>
            <a:endParaRPr lang="en" altLang="ko-Kore-KR" sz="1000" dirty="0"/>
          </a:p>
          <a:p>
            <a:r>
              <a:rPr lang="en" altLang="ko-Kore-KR" sz="1000" dirty="0"/>
              <a:t>system</a:t>
            </a:r>
          </a:p>
          <a:p>
            <a:r>
              <a:rPr lang="en" altLang="ko-Kore-KR" sz="1000" dirty="0"/>
              <a:t>tad</a:t>
            </a:r>
          </a:p>
          <a:p>
            <a:r>
              <a:rPr lang="en" altLang="ko-Kore-KR" sz="1000" dirty="0"/>
              <a:t>tombstones</a:t>
            </a:r>
          </a:p>
          <a:p>
            <a:r>
              <a:rPr lang="en" altLang="ko-Kore-KR" sz="1000" dirty="0"/>
              <a:t>vendor</a:t>
            </a:r>
          </a:p>
          <a:p>
            <a:r>
              <a:rPr lang="en" altLang="ko-Kore-KR" sz="1000" dirty="0" err="1"/>
              <a:t>vendor_ce</a:t>
            </a:r>
            <a:endParaRPr lang="en" altLang="ko-Kore-KR" sz="1000" dirty="0"/>
          </a:p>
          <a:p>
            <a:r>
              <a:rPr lang="en" altLang="ko-Kore-KR" dirty="0"/>
              <a:t>12142 directories, 23121 files</a:t>
            </a:r>
          </a:p>
          <a:p>
            <a:endParaRPr kumimoji="1" lang="ko-Kore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2A27D-8114-929E-D0A5-B9FE4CF97226}"/>
              </a:ext>
            </a:extLst>
          </p:cNvPr>
          <p:cNvSpPr txBox="1"/>
          <p:nvPr/>
        </p:nvSpPr>
        <p:spPr>
          <a:xfrm>
            <a:off x="3657600" y="1230424"/>
            <a:ext cx="307890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/>
            </a:lvl1pPr>
          </a:lstStyle>
          <a:p>
            <a:r>
              <a:rPr lang="en-US" altLang="ko-KR" dirty="0"/>
              <a:t>/system</a:t>
            </a:r>
            <a:r>
              <a:rPr lang="ko-KR" altLang="en-US" dirty="0"/>
              <a:t> 하위 폴더</a:t>
            </a:r>
            <a:endParaRPr lang="en" altLang="ko-Kore-KR" dirty="0"/>
          </a:p>
          <a:p>
            <a:r>
              <a:rPr lang="en" altLang="ko-Kore-KR" dirty="0"/>
              <a:t>apex</a:t>
            </a:r>
          </a:p>
          <a:p>
            <a:r>
              <a:rPr lang="en" altLang="ko-Kore-KR" dirty="0"/>
              <a:t>app</a:t>
            </a:r>
          </a:p>
          <a:p>
            <a:r>
              <a:rPr lang="en" altLang="ko-Kore-KR" dirty="0"/>
              <a:t>bin</a:t>
            </a:r>
          </a:p>
          <a:p>
            <a:r>
              <a:rPr lang="en" altLang="ko-Kore-KR" dirty="0"/>
              <a:t>bio</a:t>
            </a:r>
          </a:p>
          <a:p>
            <a:r>
              <a:rPr lang="en" altLang="ko-Kore-KR" dirty="0" err="1"/>
              <a:t>build.prop</a:t>
            </a:r>
            <a:endParaRPr lang="en" altLang="ko-Kore-KR" dirty="0"/>
          </a:p>
          <a:p>
            <a:r>
              <a:rPr lang="en" altLang="ko-Kore-KR" dirty="0" err="1"/>
              <a:t>cameradata</a:t>
            </a:r>
            <a:endParaRPr lang="en" altLang="ko-Kore-KR" dirty="0"/>
          </a:p>
          <a:p>
            <a:r>
              <a:rPr lang="en" altLang="ko-Kore-KR" dirty="0" err="1"/>
              <a:t>etc</a:t>
            </a:r>
            <a:endParaRPr lang="en" altLang="ko-Kore-KR" dirty="0"/>
          </a:p>
          <a:p>
            <a:r>
              <a:rPr lang="en" altLang="ko-Kore-KR" dirty="0"/>
              <a:t>fonts</a:t>
            </a:r>
          </a:p>
          <a:p>
            <a:r>
              <a:rPr lang="en" altLang="ko-Kore-KR" dirty="0"/>
              <a:t>framework</a:t>
            </a:r>
          </a:p>
          <a:p>
            <a:r>
              <a:rPr lang="en" altLang="ko-Kore-KR" dirty="0"/>
              <a:t>hidden</a:t>
            </a:r>
          </a:p>
          <a:p>
            <a:r>
              <a:rPr lang="en" altLang="ko-Kore-KR" dirty="0" err="1"/>
              <a:t>info.extra</a:t>
            </a:r>
            <a:endParaRPr lang="en" altLang="ko-Kore-KR" dirty="0"/>
          </a:p>
          <a:p>
            <a:r>
              <a:rPr lang="en" altLang="ko-Kore-KR" dirty="0"/>
              <a:t>kaf</a:t>
            </a:r>
          </a:p>
          <a:p>
            <a:r>
              <a:rPr lang="en" altLang="ko-Kore-KR" dirty="0"/>
              <a:t>lib</a:t>
            </a:r>
          </a:p>
          <a:p>
            <a:r>
              <a:rPr lang="en" altLang="ko-Kore-KR" dirty="0"/>
              <a:t>lib64</a:t>
            </a:r>
          </a:p>
          <a:p>
            <a:r>
              <a:rPr lang="en" altLang="ko-Kore-KR" dirty="0" err="1"/>
              <a:t>lkm_sec_info</a:t>
            </a:r>
            <a:endParaRPr lang="en" altLang="ko-Kore-KR" dirty="0"/>
          </a:p>
          <a:p>
            <a:r>
              <a:rPr lang="en" altLang="ko-Kore-KR" dirty="0"/>
              <a:t>media</a:t>
            </a:r>
          </a:p>
          <a:p>
            <a:r>
              <a:rPr lang="en" altLang="ko-Kore-KR" dirty="0" err="1"/>
              <a:t>priv</a:t>
            </a:r>
            <a:r>
              <a:rPr lang="en" altLang="ko-Kore-KR" dirty="0"/>
              <a:t>-app</a:t>
            </a:r>
          </a:p>
          <a:p>
            <a:r>
              <a:rPr lang="en" altLang="ko-Kore-KR" dirty="0"/>
              <a:t>recovery-from-</a:t>
            </a:r>
            <a:r>
              <a:rPr lang="en" altLang="ko-Kore-KR" dirty="0" err="1"/>
              <a:t>boot.p</a:t>
            </a:r>
            <a:endParaRPr lang="en" altLang="ko-Kore-KR" dirty="0"/>
          </a:p>
          <a:p>
            <a:r>
              <a:rPr lang="en" altLang="ko-Kore-KR" dirty="0" err="1"/>
              <a:t>saiv</a:t>
            </a:r>
            <a:endParaRPr lang="en" altLang="ko-Kore-KR" dirty="0"/>
          </a:p>
          <a:p>
            <a:r>
              <a:rPr lang="en" altLang="ko-Kore-KR" dirty="0" err="1"/>
              <a:t>skt</a:t>
            </a:r>
            <a:endParaRPr lang="en" altLang="ko-Kore-KR" dirty="0"/>
          </a:p>
          <a:p>
            <a:r>
              <a:rPr lang="en" altLang="ko-Kore-KR" dirty="0" err="1"/>
              <a:t>system_ext</a:t>
            </a:r>
            <a:endParaRPr lang="en" altLang="ko-Kore-KR" dirty="0"/>
          </a:p>
          <a:p>
            <a:r>
              <a:rPr lang="en" altLang="ko-Kore-KR" dirty="0"/>
              <a:t>tee</a:t>
            </a:r>
          </a:p>
          <a:p>
            <a:r>
              <a:rPr lang="en" altLang="ko-Kore-KR" dirty="0" err="1"/>
              <a:t>tima_measurement_info</a:t>
            </a:r>
            <a:endParaRPr lang="en" altLang="ko-Kore-KR" dirty="0"/>
          </a:p>
          <a:p>
            <a:r>
              <a:rPr lang="en" altLang="ko-Kore-KR" dirty="0" err="1"/>
              <a:t>tts</a:t>
            </a:r>
            <a:endParaRPr lang="en" altLang="ko-Kore-KR" dirty="0"/>
          </a:p>
          <a:p>
            <a:r>
              <a:rPr lang="en" altLang="ko-Kore-KR" dirty="0" err="1"/>
              <a:t>usr</a:t>
            </a:r>
            <a:endParaRPr lang="en" altLang="ko-Kore-KR" dirty="0"/>
          </a:p>
          <a:p>
            <a:r>
              <a:rPr lang="en" altLang="ko-Kore-KR" dirty="0" err="1"/>
              <a:t>voicebargeindata</a:t>
            </a:r>
            <a:endParaRPr lang="en" altLang="ko-Kore-KR" dirty="0"/>
          </a:p>
          <a:p>
            <a:r>
              <a:rPr lang="en" altLang="ko-Kore-KR" dirty="0" err="1"/>
              <a:t>vramdiskddata</a:t>
            </a:r>
            <a:endParaRPr lang="en" altLang="ko-Kore-KR" dirty="0"/>
          </a:p>
          <a:p>
            <a:endParaRPr lang="en" altLang="ko-Kore-KR" dirty="0"/>
          </a:p>
          <a:p>
            <a:endParaRPr lang="en" altLang="ko-Kore-KR" dirty="0"/>
          </a:p>
          <a:p>
            <a:endParaRPr lang="en" altLang="ko-Kore-KR" dirty="0"/>
          </a:p>
          <a:p>
            <a:r>
              <a:rPr lang="en" altLang="ko-Kore-KR" sz="1800" dirty="0"/>
              <a:t>700 directories, 5574 files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65D900-0C40-89B0-CC3D-674F43375AD3}"/>
              </a:ext>
            </a:extLst>
          </p:cNvPr>
          <p:cNvSpPr txBox="1"/>
          <p:nvPr/>
        </p:nvSpPr>
        <p:spPr>
          <a:xfrm>
            <a:off x="5934773" y="1411357"/>
            <a:ext cx="6097656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ore-KR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os</a:t>
            </a:r>
            <a:endParaRPr lang="en" altLang="ko-Kore-KR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os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ko-Kore-KR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adb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devices"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" altLang="ko-Kore-KR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adb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pull /</a:t>
            </a:r>
            <a:r>
              <a:rPr lang="en" altLang="ko-Kore-KR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sdcard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/test_folder10/data/'</a:t>
            </a:r>
            <a:endParaRPr lang="en" altLang="ko-Kore-KR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folder_name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[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'DownFilters'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'adb'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'anr'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'apex'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'app'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'app-asec'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'app-ephemeral'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'app-lib'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'app-private'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'app-staging'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'app_fonts'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'backup'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'bootchart'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'cache'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'dalvik-cache'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'data'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'drm'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'enc_user'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'fota'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'gsi'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'incremental'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'knox'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'local'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'log'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'logtmp'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'lost+found'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'media'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'mediadrm'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'misc'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'misc_ce'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'misc_de'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'mptcp'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'nfc'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'nfc_log'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'ota'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'ota_package'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'overlays'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'pdp_bkup'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'per_boot'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'preloads'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'property'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'rdx_dump'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'resource-cache'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'rollback'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'rollback-observer'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'sblockchain'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'seams'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'sec'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'semclipboard'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'semprivateshare'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'server_configurable_flags'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'snd'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'ss'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'system'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'system_ce'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'system_de'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'tad'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'tombstones'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'user'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'user_de'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'vendor'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'vendor_ce'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ko-Kore-K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'vendor_de'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folder_name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ko-Kore-KR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os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ko-Kore-KR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2592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6C91D-437F-492B-89C7-856E2BD07DC8}"/>
              </a:ext>
            </a:extLst>
          </p:cNvPr>
          <p:cNvSpPr/>
          <p:nvPr/>
        </p:nvSpPr>
        <p:spPr>
          <a:xfrm>
            <a:off x="3469432" y="1119674"/>
            <a:ext cx="5253135" cy="65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6BEB-16E4-4FBA-8805-37759E15C1AF}"/>
              </a:ext>
            </a:extLst>
          </p:cNvPr>
          <p:cNvSpPr txBox="1"/>
          <p:nvPr/>
        </p:nvSpPr>
        <p:spPr>
          <a:xfrm>
            <a:off x="4818525" y="415547"/>
            <a:ext cx="2291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ea typeface="나눔스퀘어 ExtraBold" panose="020B0600000101010101" pitchFamily="50" charset="-127"/>
              </a:rPr>
              <a:t>DB </a:t>
            </a:r>
            <a:r>
              <a:rPr lang="ko-KR" altLang="en-US" sz="4400" b="1" dirty="0">
                <a:ea typeface="나눔스퀘어 ExtraBold" panose="020B0600000101010101" pitchFamily="50" charset="-127"/>
              </a:rPr>
              <a:t>분석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0" y="6413881"/>
            <a:ext cx="12192000" cy="1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E93A52-F603-2609-1F7C-0F23CC0D4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70" y="1119674"/>
            <a:ext cx="8464321" cy="543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63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6C91D-437F-492B-89C7-856E2BD07DC8}"/>
              </a:ext>
            </a:extLst>
          </p:cNvPr>
          <p:cNvSpPr/>
          <p:nvPr/>
        </p:nvSpPr>
        <p:spPr>
          <a:xfrm>
            <a:off x="3469432" y="1119674"/>
            <a:ext cx="5253135" cy="65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6BEB-16E4-4FBA-8805-37759E15C1AF}"/>
              </a:ext>
            </a:extLst>
          </p:cNvPr>
          <p:cNvSpPr txBox="1"/>
          <p:nvPr/>
        </p:nvSpPr>
        <p:spPr>
          <a:xfrm>
            <a:off x="4818525" y="415547"/>
            <a:ext cx="2291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ea typeface="나눔스퀘어 ExtraBold" panose="020B0600000101010101" pitchFamily="50" charset="-127"/>
              </a:rPr>
              <a:t>DB </a:t>
            </a:r>
            <a:r>
              <a:rPr lang="ko-KR" altLang="en-US" sz="4400" b="1" dirty="0">
                <a:ea typeface="나눔스퀘어 ExtraBold" panose="020B0600000101010101" pitchFamily="50" charset="-127"/>
              </a:rPr>
              <a:t>분석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0" y="6413881"/>
            <a:ext cx="12192000" cy="1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29A38F-44C0-0E33-EDBC-109558F06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49" y="1425254"/>
            <a:ext cx="5114478" cy="45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6C91D-437F-492B-89C7-856E2BD07DC8}"/>
              </a:ext>
            </a:extLst>
          </p:cNvPr>
          <p:cNvSpPr/>
          <p:nvPr/>
        </p:nvSpPr>
        <p:spPr>
          <a:xfrm>
            <a:off x="3469432" y="1119674"/>
            <a:ext cx="5253135" cy="65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6BEB-16E4-4FBA-8805-37759E15C1AF}"/>
              </a:ext>
            </a:extLst>
          </p:cNvPr>
          <p:cNvSpPr txBox="1"/>
          <p:nvPr/>
        </p:nvSpPr>
        <p:spPr>
          <a:xfrm>
            <a:off x="4818525" y="415547"/>
            <a:ext cx="2291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ea typeface="나눔스퀘어 ExtraBold" panose="020B0600000101010101" pitchFamily="50" charset="-127"/>
              </a:rPr>
              <a:t>DB </a:t>
            </a:r>
            <a:r>
              <a:rPr lang="ko-KR" altLang="en-US" sz="4400" b="1" dirty="0">
                <a:ea typeface="나눔스퀘어 ExtraBold" panose="020B0600000101010101" pitchFamily="50" charset="-127"/>
              </a:rPr>
              <a:t>분석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0" y="6413881"/>
            <a:ext cx="12192000" cy="1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16E676-32CF-D932-EFF5-DEE279B4C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232" y="1406712"/>
            <a:ext cx="5958136" cy="42083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4E8E63-5B2F-CCBD-B4C3-DD908D7B5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6" r="652"/>
          <a:stretch/>
        </p:blipFill>
        <p:spPr>
          <a:xfrm>
            <a:off x="5750711" y="1530000"/>
            <a:ext cx="6263811" cy="381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18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6C91D-437F-492B-89C7-856E2BD07DC8}"/>
              </a:ext>
            </a:extLst>
          </p:cNvPr>
          <p:cNvSpPr/>
          <p:nvPr/>
        </p:nvSpPr>
        <p:spPr>
          <a:xfrm>
            <a:off x="3469432" y="1119674"/>
            <a:ext cx="5253135" cy="65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6BEB-16E4-4FBA-8805-37759E15C1AF}"/>
              </a:ext>
            </a:extLst>
          </p:cNvPr>
          <p:cNvSpPr txBox="1"/>
          <p:nvPr/>
        </p:nvSpPr>
        <p:spPr>
          <a:xfrm>
            <a:off x="4818525" y="415547"/>
            <a:ext cx="2291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ea typeface="나눔스퀘어 ExtraBold" panose="020B0600000101010101" pitchFamily="50" charset="-127"/>
              </a:rPr>
              <a:t>DB </a:t>
            </a:r>
            <a:r>
              <a:rPr lang="ko-KR" altLang="en-US" sz="4400" b="1" dirty="0">
                <a:ea typeface="나눔스퀘어 ExtraBold" panose="020B0600000101010101" pitchFamily="50" charset="-127"/>
              </a:rPr>
              <a:t>분석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0" y="6413881"/>
            <a:ext cx="12192000" cy="1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1DDBF9-9AA2-0B21-EF39-B873F22E1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644" y="1360200"/>
            <a:ext cx="7782711" cy="486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41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6C91D-437F-492B-89C7-856E2BD07DC8}"/>
              </a:ext>
            </a:extLst>
          </p:cNvPr>
          <p:cNvSpPr/>
          <p:nvPr/>
        </p:nvSpPr>
        <p:spPr>
          <a:xfrm>
            <a:off x="3469432" y="1119674"/>
            <a:ext cx="5253135" cy="65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6BEB-16E4-4FBA-8805-37759E15C1AF}"/>
              </a:ext>
            </a:extLst>
          </p:cNvPr>
          <p:cNvSpPr txBox="1"/>
          <p:nvPr/>
        </p:nvSpPr>
        <p:spPr>
          <a:xfrm>
            <a:off x="4818525" y="415547"/>
            <a:ext cx="2291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ea typeface="나눔스퀘어 ExtraBold" panose="020B0600000101010101" pitchFamily="50" charset="-127"/>
              </a:rPr>
              <a:t>DB </a:t>
            </a:r>
            <a:r>
              <a:rPr lang="ko-KR" altLang="en-US" sz="4400" b="1" dirty="0">
                <a:ea typeface="나눔스퀘어 ExtraBold" panose="020B0600000101010101" pitchFamily="50" charset="-127"/>
              </a:rPr>
              <a:t>분석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0" y="6413881"/>
            <a:ext cx="12192000" cy="1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4F4574-166A-8054-10CB-9AB84C296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12" y="1256083"/>
            <a:ext cx="5142113" cy="50867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D7D0A5-F778-4937-C23A-AE49BA68B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5" y="1390695"/>
            <a:ext cx="6804203" cy="480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31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6C91D-437F-492B-89C7-856E2BD07DC8}"/>
              </a:ext>
            </a:extLst>
          </p:cNvPr>
          <p:cNvSpPr/>
          <p:nvPr/>
        </p:nvSpPr>
        <p:spPr>
          <a:xfrm>
            <a:off x="3469432" y="1119674"/>
            <a:ext cx="5253135" cy="65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6BEB-16E4-4FBA-8805-37759E15C1AF}"/>
              </a:ext>
            </a:extLst>
          </p:cNvPr>
          <p:cNvSpPr txBox="1"/>
          <p:nvPr/>
        </p:nvSpPr>
        <p:spPr>
          <a:xfrm>
            <a:off x="4818525" y="415547"/>
            <a:ext cx="2291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ea typeface="나눔스퀘어 ExtraBold" panose="020B0600000101010101" pitchFamily="50" charset="-127"/>
              </a:rPr>
              <a:t>DB </a:t>
            </a:r>
            <a:r>
              <a:rPr lang="ko-KR" altLang="en-US" sz="4400" b="1" dirty="0">
                <a:ea typeface="나눔스퀘어 ExtraBold" panose="020B0600000101010101" pitchFamily="50" charset="-127"/>
              </a:rPr>
              <a:t>분석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0" y="6413881"/>
            <a:ext cx="12192000" cy="1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8E65E7-66D5-B742-06E5-483F16FB5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137" y="1018304"/>
            <a:ext cx="6069723" cy="573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52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6C91D-437F-492B-89C7-856E2BD07DC8}"/>
              </a:ext>
            </a:extLst>
          </p:cNvPr>
          <p:cNvSpPr/>
          <p:nvPr/>
        </p:nvSpPr>
        <p:spPr>
          <a:xfrm>
            <a:off x="3469432" y="1119674"/>
            <a:ext cx="5253135" cy="65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6BEB-16E4-4FBA-8805-37759E15C1AF}"/>
              </a:ext>
            </a:extLst>
          </p:cNvPr>
          <p:cNvSpPr txBox="1"/>
          <p:nvPr/>
        </p:nvSpPr>
        <p:spPr>
          <a:xfrm>
            <a:off x="4643798" y="415547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ea typeface="나눔스퀘어 ExtraBold" panose="020B0600000101010101" pitchFamily="50" charset="-127"/>
              </a:rPr>
              <a:t>로그</a:t>
            </a:r>
            <a:r>
              <a:rPr lang="en-US" altLang="ko-KR" sz="4400" b="1" dirty="0">
                <a:ea typeface="나눔스퀘어 ExtraBold" panose="020B0600000101010101" pitchFamily="50" charset="-127"/>
              </a:rPr>
              <a:t> </a:t>
            </a:r>
            <a:r>
              <a:rPr lang="ko-KR" altLang="en-US" sz="4400" b="1" dirty="0">
                <a:ea typeface="나눔스퀘어 ExtraBold" panose="020B0600000101010101" pitchFamily="50" charset="-127"/>
              </a:rPr>
              <a:t>분석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0" y="6413881"/>
            <a:ext cx="12192000" cy="1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7D0CED4-E7EC-0642-D923-8599306E4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0" y="1672184"/>
            <a:ext cx="5397500" cy="4254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0A4311-4AAD-6ECA-F861-090272170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759" y="2106875"/>
            <a:ext cx="6256424" cy="338511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F5B06F-EB94-1D2E-2291-B6852030FD36}"/>
              </a:ext>
            </a:extLst>
          </p:cNvPr>
          <p:cNvSpPr/>
          <p:nvPr/>
        </p:nvSpPr>
        <p:spPr>
          <a:xfrm>
            <a:off x="96439" y="1957754"/>
            <a:ext cx="5397499" cy="30299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211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6C91D-437F-492B-89C7-856E2BD07DC8}"/>
              </a:ext>
            </a:extLst>
          </p:cNvPr>
          <p:cNvSpPr/>
          <p:nvPr/>
        </p:nvSpPr>
        <p:spPr>
          <a:xfrm>
            <a:off x="3469432" y="1119674"/>
            <a:ext cx="5253135" cy="65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6BEB-16E4-4FBA-8805-37759E15C1AF}"/>
              </a:ext>
            </a:extLst>
          </p:cNvPr>
          <p:cNvSpPr txBox="1"/>
          <p:nvPr/>
        </p:nvSpPr>
        <p:spPr>
          <a:xfrm>
            <a:off x="4643798" y="415547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ea typeface="나눔스퀘어 ExtraBold" panose="020B0600000101010101" pitchFamily="50" charset="-127"/>
              </a:rPr>
              <a:t>로그</a:t>
            </a:r>
            <a:r>
              <a:rPr lang="en-US" altLang="ko-KR" sz="4400" b="1" dirty="0">
                <a:ea typeface="나눔스퀘어 ExtraBold" panose="020B0600000101010101" pitchFamily="50" charset="-127"/>
              </a:rPr>
              <a:t> </a:t>
            </a:r>
            <a:r>
              <a:rPr lang="ko-KR" altLang="en-US" sz="4400" b="1" dirty="0">
                <a:ea typeface="나눔스퀘어 ExtraBold" panose="020B0600000101010101" pitchFamily="50" charset="-127"/>
              </a:rPr>
              <a:t>분석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0" y="6413881"/>
            <a:ext cx="12192000" cy="1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7D0CED4-E7EC-0642-D923-8599306E4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0" y="1672184"/>
            <a:ext cx="5397500" cy="42545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F5B06F-EB94-1D2E-2291-B6852030FD36}"/>
              </a:ext>
            </a:extLst>
          </p:cNvPr>
          <p:cNvSpPr/>
          <p:nvPr/>
        </p:nvSpPr>
        <p:spPr>
          <a:xfrm>
            <a:off x="96439" y="2227383"/>
            <a:ext cx="5397499" cy="30299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97209A-EBA9-FFD0-70D5-DBC287390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062" y="1223176"/>
            <a:ext cx="4302102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34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6C91D-437F-492B-89C7-856E2BD07DC8}"/>
              </a:ext>
            </a:extLst>
          </p:cNvPr>
          <p:cNvSpPr/>
          <p:nvPr/>
        </p:nvSpPr>
        <p:spPr>
          <a:xfrm>
            <a:off x="3469432" y="1119674"/>
            <a:ext cx="5253135" cy="65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6BEB-16E4-4FBA-8805-37759E15C1AF}"/>
              </a:ext>
            </a:extLst>
          </p:cNvPr>
          <p:cNvSpPr txBox="1"/>
          <p:nvPr/>
        </p:nvSpPr>
        <p:spPr>
          <a:xfrm>
            <a:off x="4643798" y="415547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ea typeface="나눔스퀘어 ExtraBold" panose="020B0600000101010101" pitchFamily="50" charset="-127"/>
              </a:rPr>
              <a:t>로그</a:t>
            </a:r>
            <a:r>
              <a:rPr lang="en-US" altLang="ko-KR" sz="4400" b="1" dirty="0">
                <a:ea typeface="나눔스퀘어 ExtraBold" panose="020B0600000101010101" pitchFamily="50" charset="-127"/>
              </a:rPr>
              <a:t> </a:t>
            </a:r>
            <a:r>
              <a:rPr lang="ko-KR" altLang="en-US" sz="4400" b="1" dirty="0">
                <a:ea typeface="나눔스퀘어 ExtraBold" panose="020B0600000101010101" pitchFamily="50" charset="-127"/>
              </a:rPr>
              <a:t>분석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0" y="6413881"/>
            <a:ext cx="12192000" cy="1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7D0CED4-E7EC-0642-D923-8599306E4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0" y="1672184"/>
            <a:ext cx="5397500" cy="42545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F5B06F-EB94-1D2E-2291-B6852030FD36}"/>
              </a:ext>
            </a:extLst>
          </p:cNvPr>
          <p:cNvSpPr/>
          <p:nvPr/>
        </p:nvSpPr>
        <p:spPr>
          <a:xfrm>
            <a:off x="96439" y="2520458"/>
            <a:ext cx="5397499" cy="30299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8FF52E-C059-42DD-56B6-B89099316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318" y="1670296"/>
            <a:ext cx="6408498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5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6C91D-437F-492B-89C7-856E2BD07DC8}"/>
              </a:ext>
            </a:extLst>
          </p:cNvPr>
          <p:cNvSpPr/>
          <p:nvPr/>
        </p:nvSpPr>
        <p:spPr>
          <a:xfrm>
            <a:off x="3469432" y="1119674"/>
            <a:ext cx="5253135" cy="65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6BEB-16E4-4FBA-8805-37759E15C1AF}"/>
              </a:ext>
            </a:extLst>
          </p:cNvPr>
          <p:cNvSpPr txBox="1"/>
          <p:nvPr/>
        </p:nvSpPr>
        <p:spPr>
          <a:xfrm>
            <a:off x="5025314" y="415547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ea typeface="나눔스퀘어 ExtraBold" panose="020B0600000101010101" pitchFamily="50" charset="-127"/>
              </a:rPr>
              <a:t>포렌식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0" y="6413881"/>
            <a:ext cx="12192000" cy="1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국민 95%가 스마트폰 사용…보급률 1위 국가는?">
            <a:extLst>
              <a:ext uri="{FF2B5EF4-FFF2-40B4-BE49-F238E27FC236}">
                <a16:creationId xmlns:a16="http://schemas.microsoft.com/office/drawing/2014/main" id="{880E0E98-D19F-81C4-3D13-0D4E622D5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501" y="1265862"/>
            <a:ext cx="4136996" cy="506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701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6C91D-437F-492B-89C7-856E2BD07DC8}"/>
              </a:ext>
            </a:extLst>
          </p:cNvPr>
          <p:cNvSpPr/>
          <p:nvPr/>
        </p:nvSpPr>
        <p:spPr>
          <a:xfrm>
            <a:off x="3469432" y="1119674"/>
            <a:ext cx="5253135" cy="65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6BEB-16E4-4FBA-8805-37759E15C1AF}"/>
              </a:ext>
            </a:extLst>
          </p:cNvPr>
          <p:cNvSpPr txBox="1"/>
          <p:nvPr/>
        </p:nvSpPr>
        <p:spPr>
          <a:xfrm>
            <a:off x="4643798" y="415547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ea typeface="나눔스퀘어 ExtraBold" panose="020B0600000101010101" pitchFamily="50" charset="-127"/>
              </a:rPr>
              <a:t>로그</a:t>
            </a:r>
            <a:r>
              <a:rPr lang="en-US" altLang="ko-KR" sz="4400" b="1" dirty="0">
                <a:ea typeface="나눔스퀘어 ExtraBold" panose="020B0600000101010101" pitchFamily="50" charset="-127"/>
              </a:rPr>
              <a:t> </a:t>
            </a:r>
            <a:r>
              <a:rPr lang="ko-KR" altLang="en-US" sz="4400" b="1" dirty="0">
                <a:ea typeface="나눔스퀘어 ExtraBold" panose="020B0600000101010101" pitchFamily="50" charset="-127"/>
              </a:rPr>
              <a:t>분석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0" y="6413881"/>
            <a:ext cx="12192000" cy="1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7D0CED4-E7EC-0642-D923-8599306E4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0" y="1672184"/>
            <a:ext cx="5397500" cy="42545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F5B06F-EB94-1D2E-2291-B6852030FD36}"/>
              </a:ext>
            </a:extLst>
          </p:cNvPr>
          <p:cNvSpPr/>
          <p:nvPr/>
        </p:nvSpPr>
        <p:spPr>
          <a:xfrm>
            <a:off x="96439" y="2801810"/>
            <a:ext cx="5397499" cy="30299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2659B6-1D8F-D1D8-4600-42EF3007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87" y="1524143"/>
            <a:ext cx="5335751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47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6C91D-437F-492B-89C7-856E2BD07DC8}"/>
              </a:ext>
            </a:extLst>
          </p:cNvPr>
          <p:cNvSpPr/>
          <p:nvPr/>
        </p:nvSpPr>
        <p:spPr>
          <a:xfrm>
            <a:off x="3469432" y="1119674"/>
            <a:ext cx="5253135" cy="65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6BEB-16E4-4FBA-8805-37759E15C1AF}"/>
              </a:ext>
            </a:extLst>
          </p:cNvPr>
          <p:cNvSpPr txBox="1"/>
          <p:nvPr/>
        </p:nvSpPr>
        <p:spPr>
          <a:xfrm>
            <a:off x="4643798" y="415547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ea typeface="나눔스퀘어 ExtraBold" panose="020B0600000101010101" pitchFamily="50" charset="-127"/>
              </a:rPr>
              <a:t>로그</a:t>
            </a:r>
            <a:r>
              <a:rPr lang="en-US" altLang="ko-KR" sz="4400" b="1" dirty="0">
                <a:ea typeface="나눔스퀘어 ExtraBold" panose="020B0600000101010101" pitchFamily="50" charset="-127"/>
              </a:rPr>
              <a:t> </a:t>
            </a:r>
            <a:r>
              <a:rPr lang="ko-KR" altLang="en-US" sz="4400" b="1" dirty="0">
                <a:ea typeface="나눔스퀘어 ExtraBold" panose="020B0600000101010101" pitchFamily="50" charset="-127"/>
              </a:rPr>
              <a:t>분석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0" y="6413881"/>
            <a:ext cx="12192000" cy="1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7D0CED4-E7EC-0642-D923-8599306E4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0" y="1672184"/>
            <a:ext cx="5397500" cy="42545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F5B06F-EB94-1D2E-2291-B6852030FD36}"/>
              </a:ext>
            </a:extLst>
          </p:cNvPr>
          <p:cNvSpPr/>
          <p:nvPr/>
        </p:nvSpPr>
        <p:spPr>
          <a:xfrm>
            <a:off x="96439" y="3071439"/>
            <a:ext cx="5397499" cy="30299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430B9E-CE61-2484-DA08-D3BE5AF27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5" y="2855504"/>
            <a:ext cx="6256424" cy="103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03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6C91D-437F-492B-89C7-856E2BD07DC8}"/>
              </a:ext>
            </a:extLst>
          </p:cNvPr>
          <p:cNvSpPr/>
          <p:nvPr/>
        </p:nvSpPr>
        <p:spPr>
          <a:xfrm>
            <a:off x="3469432" y="1119674"/>
            <a:ext cx="5253135" cy="65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6BEB-16E4-4FBA-8805-37759E15C1AF}"/>
              </a:ext>
            </a:extLst>
          </p:cNvPr>
          <p:cNvSpPr txBox="1"/>
          <p:nvPr/>
        </p:nvSpPr>
        <p:spPr>
          <a:xfrm>
            <a:off x="4643798" y="415547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ea typeface="나눔스퀘어 ExtraBold" panose="020B0600000101010101" pitchFamily="50" charset="-127"/>
              </a:rPr>
              <a:t>로그</a:t>
            </a:r>
            <a:r>
              <a:rPr lang="en-US" altLang="ko-KR" sz="4400" b="1" dirty="0">
                <a:ea typeface="나눔스퀘어 ExtraBold" panose="020B0600000101010101" pitchFamily="50" charset="-127"/>
              </a:rPr>
              <a:t> </a:t>
            </a:r>
            <a:r>
              <a:rPr lang="ko-KR" altLang="en-US" sz="4400" b="1" dirty="0">
                <a:ea typeface="나눔스퀘어 ExtraBold" panose="020B0600000101010101" pitchFamily="50" charset="-127"/>
              </a:rPr>
              <a:t>분석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0" y="6413881"/>
            <a:ext cx="12192000" cy="1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7D0CED4-E7EC-0642-D923-8599306E4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0" y="1672184"/>
            <a:ext cx="5397500" cy="42545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F5B06F-EB94-1D2E-2291-B6852030FD36}"/>
              </a:ext>
            </a:extLst>
          </p:cNvPr>
          <p:cNvSpPr/>
          <p:nvPr/>
        </p:nvSpPr>
        <p:spPr>
          <a:xfrm>
            <a:off x="96439" y="3364514"/>
            <a:ext cx="5397499" cy="30299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FBD094-E575-5751-D65D-206CC77A1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891" y="1457381"/>
            <a:ext cx="4346341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71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6C91D-437F-492B-89C7-856E2BD07DC8}"/>
              </a:ext>
            </a:extLst>
          </p:cNvPr>
          <p:cNvSpPr/>
          <p:nvPr/>
        </p:nvSpPr>
        <p:spPr>
          <a:xfrm>
            <a:off x="3469432" y="1119674"/>
            <a:ext cx="5253135" cy="65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6BEB-16E4-4FBA-8805-37759E15C1AF}"/>
              </a:ext>
            </a:extLst>
          </p:cNvPr>
          <p:cNvSpPr txBox="1"/>
          <p:nvPr/>
        </p:nvSpPr>
        <p:spPr>
          <a:xfrm>
            <a:off x="4643798" y="415547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ea typeface="나눔스퀘어 ExtraBold" panose="020B0600000101010101" pitchFamily="50" charset="-127"/>
              </a:rPr>
              <a:t>로그</a:t>
            </a:r>
            <a:r>
              <a:rPr lang="en-US" altLang="ko-KR" sz="4400" b="1" dirty="0">
                <a:ea typeface="나눔스퀘어 ExtraBold" panose="020B0600000101010101" pitchFamily="50" charset="-127"/>
              </a:rPr>
              <a:t> </a:t>
            </a:r>
            <a:r>
              <a:rPr lang="ko-KR" altLang="en-US" sz="4400" b="1" dirty="0">
                <a:ea typeface="나눔스퀘어 ExtraBold" panose="020B0600000101010101" pitchFamily="50" charset="-127"/>
              </a:rPr>
              <a:t>분석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0" y="6413881"/>
            <a:ext cx="12192000" cy="1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7D0CED4-E7EC-0642-D923-8599306E4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0" y="1672184"/>
            <a:ext cx="5397500" cy="42545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F5B06F-EB94-1D2E-2291-B6852030FD36}"/>
              </a:ext>
            </a:extLst>
          </p:cNvPr>
          <p:cNvSpPr/>
          <p:nvPr/>
        </p:nvSpPr>
        <p:spPr>
          <a:xfrm>
            <a:off x="96439" y="3669654"/>
            <a:ext cx="5397499" cy="53676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A65400-9F87-E9C8-FF71-3471F140F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567" y="1491634"/>
            <a:ext cx="6028686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50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6C91D-437F-492B-89C7-856E2BD07DC8}"/>
              </a:ext>
            </a:extLst>
          </p:cNvPr>
          <p:cNvSpPr/>
          <p:nvPr/>
        </p:nvSpPr>
        <p:spPr>
          <a:xfrm>
            <a:off x="3469432" y="1119674"/>
            <a:ext cx="5253135" cy="65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6BEB-16E4-4FBA-8805-37759E15C1AF}"/>
              </a:ext>
            </a:extLst>
          </p:cNvPr>
          <p:cNvSpPr txBox="1"/>
          <p:nvPr/>
        </p:nvSpPr>
        <p:spPr>
          <a:xfrm>
            <a:off x="4643798" y="415547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ea typeface="나눔스퀘어 ExtraBold" panose="020B0600000101010101" pitchFamily="50" charset="-127"/>
              </a:rPr>
              <a:t>로그</a:t>
            </a:r>
            <a:r>
              <a:rPr lang="en-US" altLang="ko-KR" sz="4400" b="1" dirty="0">
                <a:ea typeface="나눔스퀘어 ExtraBold" panose="020B0600000101010101" pitchFamily="50" charset="-127"/>
              </a:rPr>
              <a:t> </a:t>
            </a:r>
            <a:r>
              <a:rPr lang="ko-KR" altLang="en-US" sz="4400" b="1" dirty="0">
                <a:ea typeface="나눔스퀘어 ExtraBold" panose="020B0600000101010101" pitchFamily="50" charset="-127"/>
              </a:rPr>
              <a:t>분석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0" y="6413881"/>
            <a:ext cx="12192000" cy="1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7D0CED4-E7EC-0642-D923-8599306E4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0" y="1672184"/>
            <a:ext cx="5397500" cy="4254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2329654-8A28-EF61-0BB9-199A8B732429}"/>
              </a:ext>
            </a:extLst>
          </p:cNvPr>
          <p:cNvSpPr/>
          <p:nvPr/>
        </p:nvSpPr>
        <p:spPr>
          <a:xfrm>
            <a:off x="96439" y="4205524"/>
            <a:ext cx="5397499" cy="59044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BE76BD-D16A-8BA9-3662-EB393E59F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35" y="2361764"/>
            <a:ext cx="6287025" cy="229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71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6C91D-437F-492B-89C7-856E2BD07DC8}"/>
              </a:ext>
            </a:extLst>
          </p:cNvPr>
          <p:cNvSpPr/>
          <p:nvPr/>
        </p:nvSpPr>
        <p:spPr>
          <a:xfrm>
            <a:off x="3469432" y="1119674"/>
            <a:ext cx="5253135" cy="65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6BEB-16E4-4FBA-8805-37759E15C1AF}"/>
              </a:ext>
            </a:extLst>
          </p:cNvPr>
          <p:cNvSpPr txBox="1"/>
          <p:nvPr/>
        </p:nvSpPr>
        <p:spPr>
          <a:xfrm>
            <a:off x="4643798" y="415547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ea typeface="나눔스퀘어 ExtraBold" panose="020B0600000101010101" pitchFamily="50" charset="-127"/>
              </a:rPr>
              <a:t>로그</a:t>
            </a:r>
            <a:r>
              <a:rPr lang="en-US" altLang="ko-KR" sz="4400" b="1" dirty="0">
                <a:ea typeface="나눔스퀘어 ExtraBold" panose="020B0600000101010101" pitchFamily="50" charset="-127"/>
              </a:rPr>
              <a:t> </a:t>
            </a:r>
            <a:r>
              <a:rPr lang="ko-KR" altLang="en-US" sz="4400" b="1" dirty="0">
                <a:ea typeface="나눔스퀘어 ExtraBold" panose="020B0600000101010101" pitchFamily="50" charset="-127"/>
              </a:rPr>
              <a:t>분석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0" y="6413881"/>
            <a:ext cx="12192000" cy="1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7D0CED4-E7EC-0642-D923-8599306E4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0" y="1672184"/>
            <a:ext cx="5397500" cy="4254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2329654-8A28-EF61-0BB9-199A8B732429}"/>
              </a:ext>
            </a:extLst>
          </p:cNvPr>
          <p:cNvSpPr/>
          <p:nvPr/>
        </p:nvSpPr>
        <p:spPr>
          <a:xfrm>
            <a:off x="96439" y="4756505"/>
            <a:ext cx="5397499" cy="59044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D38D2B-CB39-D18F-9AEE-88B283196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467" y="1670295"/>
            <a:ext cx="6632319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46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6C91D-437F-492B-89C7-856E2BD07DC8}"/>
              </a:ext>
            </a:extLst>
          </p:cNvPr>
          <p:cNvSpPr/>
          <p:nvPr/>
        </p:nvSpPr>
        <p:spPr>
          <a:xfrm>
            <a:off x="3469432" y="1119674"/>
            <a:ext cx="5253135" cy="65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6BEB-16E4-4FBA-8805-37759E15C1AF}"/>
              </a:ext>
            </a:extLst>
          </p:cNvPr>
          <p:cNvSpPr txBox="1"/>
          <p:nvPr/>
        </p:nvSpPr>
        <p:spPr>
          <a:xfrm>
            <a:off x="4643798" y="415547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ea typeface="나눔스퀘어 ExtraBold" panose="020B0600000101010101" pitchFamily="50" charset="-127"/>
              </a:rPr>
              <a:t>로그</a:t>
            </a:r>
            <a:r>
              <a:rPr lang="en-US" altLang="ko-KR" sz="4400" b="1" dirty="0">
                <a:ea typeface="나눔스퀘어 ExtraBold" panose="020B0600000101010101" pitchFamily="50" charset="-127"/>
              </a:rPr>
              <a:t> </a:t>
            </a:r>
            <a:r>
              <a:rPr lang="ko-KR" altLang="en-US" sz="4400" b="1" dirty="0">
                <a:ea typeface="나눔스퀘어 ExtraBold" panose="020B0600000101010101" pitchFamily="50" charset="-127"/>
              </a:rPr>
              <a:t>분석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0" y="6413881"/>
            <a:ext cx="12192000" cy="1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7D0CED4-E7EC-0642-D923-8599306E4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0" y="1672184"/>
            <a:ext cx="5397500" cy="4254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2329654-8A28-EF61-0BB9-199A8B732429}"/>
              </a:ext>
            </a:extLst>
          </p:cNvPr>
          <p:cNvSpPr/>
          <p:nvPr/>
        </p:nvSpPr>
        <p:spPr>
          <a:xfrm>
            <a:off x="96439" y="5319209"/>
            <a:ext cx="5397499" cy="59044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2D3C16-1D7B-0FFE-298F-D836A85CE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158" y="2578745"/>
            <a:ext cx="6256424" cy="244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99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6C91D-437F-492B-89C7-856E2BD07DC8}"/>
              </a:ext>
            </a:extLst>
          </p:cNvPr>
          <p:cNvSpPr/>
          <p:nvPr/>
        </p:nvSpPr>
        <p:spPr>
          <a:xfrm>
            <a:off x="3469432" y="1119674"/>
            <a:ext cx="5253135" cy="65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6BEB-16E4-4FBA-8805-37759E15C1AF}"/>
              </a:ext>
            </a:extLst>
          </p:cNvPr>
          <p:cNvSpPr txBox="1"/>
          <p:nvPr/>
        </p:nvSpPr>
        <p:spPr>
          <a:xfrm>
            <a:off x="4643798" y="415547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ea typeface="나눔스퀘어 ExtraBold" panose="020B0600000101010101" pitchFamily="50" charset="-127"/>
              </a:rPr>
              <a:t>최종 논문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0" y="6413881"/>
            <a:ext cx="12192000" cy="1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CC0E53-BDAD-70E9-6911-6C962EC6A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513" y="1203194"/>
            <a:ext cx="4496131" cy="549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61EDDE-8DCC-4BBC-FB0E-5A47F357B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839" y="1193165"/>
            <a:ext cx="4504334" cy="55072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3F8CD5-9C4F-496C-954D-F6054D37F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036" y="1184988"/>
            <a:ext cx="4496131" cy="54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4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6C91D-437F-492B-89C7-856E2BD07DC8}"/>
              </a:ext>
            </a:extLst>
          </p:cNvPr>
          <p:cNvSpPr/>
          <p:nvPr/>
        </p:nvSpPr>
        <p:spPr>
          <a:xfrm>
            <a:off x="3469432" y="1119674"/>
            <a:ext cx="5253135" cy="65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6BEB-16E4-4FBA-8805-37759E15C1AF}"/>
              </a:ext>
            </a:extLst>
          </p:cNvPr>
          <p:cNvSpPr txBox="1"/>
          <p:nvPr/>
        </p:nvSpPr>
        <p:spPr>
          <a:xfrm>
            <a:off x="4643797" y="415547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ea typeface="나눔스퀘어 ExtraBold" panose="020B0600000101010101" pitchFamily="50" charset="-127"/>
              </a:rPr>
              <a:t>향후 계획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0" y="6413881"/>
            <a:ext cx="12192000" cy="1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96FE9EB-1401-B2F6-3502-807C6BADECF2}"/>
              </a:ext>
            </a:extLst>
          </p:cNvPr>
          <p:cNvSpPr/>
          <p:nvPr/>
        </p:nvSpPr>
        <p:spPr>
          <a:xfrm>
            <a:off x="3987799" y="1495415"/>
            <a:ext cx="4216400" cy="7874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캡디</a:t>
            </a:r>
            <a:r>
              <a:rPr lang="en-US" altLang="ko-KR" dirty="0">
                <a:solidFill>
                  <a:schemeClr val="bg1"/>
                </a:solidFill>
              </a:rPr>
              <a:t>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04ED2D-BC00-AF4B-C6F6-B15FD19DD210}"/>
              </a:ext>
            </a:extLst>
          </p:cNvPr>
          <p:cNvSpPr/>
          <p:nvPr/>
        </p:nvSpPr>
        <p:spPr>
          <a:xfrm>
            <a:off x="4015739" y="2613015"/>
            <a:ext cx="4135120" cy="723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포렌식 데이터 시각화 프로그램 완성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B05E80-8688-F1E1-C3D5-959D0AD51415}"/>
              </a:ext>
            </a:extLst>
          </p:cNvPr>
          <p:cNvSpPr/>
          <p:nvPr/>
        </p:nvSpPr>
        <p:spPr>
          <a:xfrm>
            <a:off x="4015739" y="3679815"/>
            <a:ext cx="4135120" cy="723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암호화된 데이터 분석하기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8CBB4D-96A9-C390-3E3A-22C475EB54B0}"/>
              </a:ext>
            </a:extLst>
          </p:cNvPr>
          <p:cNvSpPr/>
          <p:nvPr/>
        </p:nvSpPr>
        <p:spPr>
          <a:xfrm>
            <a:off x="4015739" y="4746615"/>
            <a:ext cx="4135120" cy="723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 취약점 찾아내기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414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0BA23AB-3D5C-4C3F-8F35-32033D203EE8}"/>
              </a:ext>
            </a:extLst>
          </p:cNvPr>
          <p:cNvSpPr/>
          <p:nvPr/>
        </p:nvSpPr>
        <p:spPr>
          <a:xfrm>
            <a:off x="0" y="0"/>
            <a:ext cx="12192000" cy="4795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4A69B-B5A4-415C-A4AD-F57D3D6FC544}"/>
              </a:ext>
            </a:extLst>
          </p:cNvPr>
          <p:cNvSpPr txBox="1"/>
          <p:nvPr/>
        </p:nvSpPr>
        <p:spPr>
          <a:xfrm>
            <a:off x="655017" y="3580099"/>
            <a:ext cx="52180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  <a:latin typeface="+mj-lt"/>
                <a:ea typeface="HY헤드라인M" panose="02030600000101010101" pitchFamily="18" charset="-127"/>
              </a:rPr>
              <a:t>감사합니다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5CA26C-CFF1-459F-AB39-986A92F66747}"/>
              </a:ext>
            </a:extLst>
          </p:cNvPr>
          <p:cNvSpPr/>
          <p:nvPr/>
        </p:nvSpPr>
        <p:spPr>
          <a:xfrm>
            <a:off x="11619137" y="0"/>
            <a:ext cx="164368" cy="4943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330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6C91D-437F-492B-89C7-856E2BD07DC8}"/>
              </a:ext>
            </a:extLst>
          </p:cNvPr>
          <p:cNvSpPr/>
          <p:nvPr/>
        </p:nvSpPr>
        <p:spPr>
          <a:xfrm>
            <a:off x="3469432" y="1119674"/>
            <a:ext cx="5253135" cy="65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6BEB-16E4-4FBA-8805-37759E15C1AF}"/>
              </a:ext>
            </a:extLst>
          </p:cNvPr>
          <p:cNvSpPr txBox="1"/>
          <p:nvPr/>
        </p:nvSpPr>
        <p:spPr>
          <a:xfrm>
            <a:off x="5025314" y="415547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ea typeface="나눔스퀘어 ExtraBold" panose="020B0600000101010101" pitchFamily="50" charset="-127"/>
              </a:rPr>
              <a:t>포렌식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0" y="6413881"/>
            <a:ext cx="12192000" cy="1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FF4225-F581-3C84-CE10-25307E470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39" y="1411860"/>
            <a:ext cx="4844756" cy="477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21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6C91D-437F-492B-89C7-856E2BD07DC8}"/>
              </a:ext>
            </a:extLst>
          </p:cNvPr>
          <p:cNvSpPr/>
          <p:nvPr/>
        </p:nvSpPr>
        <p:spPr>
          <a:xfrm>
            <a:off x="3469432" y="1119674"/>
            <a:ext cx="5253135" cy="65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6BEB-16E4-4FBA-8805-37759E15C1AF}"/>
              </a:ext>
            </a:extLst>
          </p:cNvPr>
          <p:cNvSpPr txBox="1"/>
          <p:nvPr/>
        </p:nvSpPr>
        <p:spPr>
          <a:xfrm>
            <a:off x="5025314" y="415547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ea typeface="나눔스퀘어 ExtraBold" panose="020B0600000101010101" pitchFamily="50" charset="-127"/>
              </a:rPr>
              <a:t>포렌식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0" y="6413881"/>
            <a:ext cx="12192000" cy="1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C9FE0F8-9F35-9049-FEFB-BC60ED576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13" y="1728788"/>
            <a:ext cx="5591175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171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6C91D-437F-492B-89C7-856E2BD07DC8}"/>
              </a:ext>
            </a:extLst>
          </p:cNvPr>
          <p:cNvSpPr/>
          <p:nvPr/>
        </p:nvSpPr>
        <p:spPr>
          <a:xfrm>
            <a:off x="3469432" y="1119674"/>
            <a:ext cx="5253135" cy="65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6BEB-16E4-4FBA-8805-37759E15C1AF}"/>
              </a:ext>
            </a:extLst>
          </p:cNvPr>
          <p:cNvSpPr txBox="1"/>
          <p:nvPr/>
        </p:nvSpPr>
        <p:spPr>
          <a:xfrm>
            <a:off x="5025314" y="415547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ea typeface="나눔스퀘어 ExtraBold" panose="020B0600000101010101" pitchFamily="50" charset="-127"/>
              </a:rPr>
              <a:t>포렌식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0" y="6413881"/>
            <a:ext cx="12192000" cy="1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Android]ADB Shell 주요 명령어 및 사용법">
            <a:extLst>
              <a:ext uri="{FF2B5EF4-FFF2-40B4-BE49-F238E27FC236}">
                <a16:creationId xmlns:a16="http://schemas.microsoft.com/office/drawing/2014/main" id="{365AB053-D068-8A4C-3932-6557F143B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870" y="2342589"/>
            <a:ext cx="3588260" cy="21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924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6C91D-437F-492B-89C7-856E2BD07DC8}"/>
              </a:ext>
            </a:extLst>
          </p:cNvPr>
          <p:cNvSpPr/>
          <p:nvPr/>
        </p:nvSpPr>
        <p:spPr>
          <a:xfrm>
            <a:off x="3469432" y="1119674"/>
            <a:ext cx="5253135" cy="65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6BEB-16E4-4FBA-8805-37759E15C1AF}"/>
              </a:ext>
            </a:extLst>
          </p:cNvPr>
          <p:cNvSpPr txBox="1"/>
          <p:nvPr/>
        </p:nvSpPr>
        <p:spPr>
          <a:xfrm>
            <a:off x="5025314" y="415547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ea typeface="나눔스퀘어 ExtraBold" panose="020B0600000101010101" pitchFamily="50" charset="-127"/>
              </a:rPr>
              <a:t>포렌식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0" y="6413881"/>
            <a:ext cx="12192000" cy="1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F2F2BB-4A2C-48B9-A564-E0E65C769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4" t="66667" r="66233" b="28472"/>
          <a:stretch/>
        </p:blipFill>
        <p:spPr>
          <a:xfrm>
            <a:off x="1250156" y="3062288"/>
            <a:ext cx="7934325" cy="7102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AB1C60-17E9-4030-976C-2D5C5821D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568" y="3071813"/>
            <a:ext cx="676275" cy="72390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D2185D6-00AD-467A-AAE7-9A296CFC6716}"/>
              </a:ext>
            </a:extLst>
          </p:cNvPr>
          <p:cNvSpPr/>
          <p:nvPr/>
        </p:nvSpPr>
        <p:spPr>
          <a:xfrm>
            <a:off x="9365456" y="3214688"/>
            <a:ext cx="704850" cy="3429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583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6C91D-437F-492B-89C7-856E2BD07DC8}"/>
              </a:ext>
            </a:extLst>
          </p:cNvPr>
          <p:cNvSpPr/>
          <p:nvPr/>
        </p:nvSpPr>
        <p:spPr>
          <a:xfrm>
            <a:off x="3469432" y="1119674"/>
            <a:ext cx="5253135" cy="65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6BEB-16E4-4FBA-8805-37759E15C1AF}"/>
              </a:ext>
            </a:extLst>
          </p:cNvPr>
          <p:cNvSpPr txBox="1"/>
          <p:nvPr/>
        </p:nvSpPr>
        <p:spPr>
          <a:xfrm>
            <a:off x="5025314" y="415547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ea typeface="나눔스퀘어 ExtraBold" panose="020B0600000101010101" pitchFamily="50" charset="-127"/>
              </a:rPr>
              <a:t>포렌식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0" y="6413881"/>
            <a:ext cx="12192000" cy="1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1DC048-D8C5-B6FF-DF7D-23785D1C5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14" y="1805393"/>
            <a:ext cx="6094771" cy="324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55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6C91D-437F-492B-89C7-856E2BD07DC8}"/>
              </a:ext>
            </a:extLst>
          </p:cNvPr>
          <p:cNvSpPr/>
          <p:nvPr/>
        </p:nvSpPr>
        <p:spPr>
          <a:xfrm>
            <a:off x="3469432" y="1119674"/>
            <a:ext cx="5253135" cy="65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6BEB-16E4-4FBA-8805-37759E15C1AF}"/>
              </a:ext>
            </a:extLst>
          </p:cNvPr>
          <p:cNvSpPr txBox="1"/>
          <p:nvPr/>
        </p:nvSpPr>
        <p:spPr>
          <a:xfrm>
            <a:off x="5025314" y="415547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ea typeface="나눔스퀘어 ExtraBold" panose="020B0600000101010101" pitchFamily="50" charset="-127"/>
              </a:rPr>
              <a:t>포렌식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0" y="6413881"/>
            <a:ext cx="12192000" cy="1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보안개론] 루팅(Rooting) 이란 무엇인가요? - 삼악산 IT 도사">
            <a:extLst>
              <a:ext uri="{FF2B5EF4-FFF2-40B4-BE49-F238E27FC236}">
                <a16:creationId xmlns:a16="http://schemas.microsoft.com/office/drawing/2014/main" id="{013866EA-F099-3B88-324B-7CD029647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069" y="2389603"/>
            <a:ext cx="2921860" cy="207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963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46C91D-437F-492B-89C7-856E2BD07DC8}"/>
              </a:ext>
            </a:extLst>
          </p:cNvPr>
          <p:cNvSpPr/>
          <p:nvPr/>
        </p:nvSpPr>
        <p:spPr>
          <a:xfrm>
            <a:off x="3469432" y="1119674"/>
            <a:ext cx="5253135" cy="65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6BEB-16E4-4FBA-8805-37759E15C1AF}"/>
              </a:ext>
            </a:extLst>
          </p:cNvPr>
          <p:cNvSpPr txBox="1"/>
          <p:nvPr/>
        </p:nvSpPr>
        <p:spPr>
          <a:xfrm>
            <a:off x="5025314" y="415547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ea typeface="나눔스퀘어 ExtraBold" panose="020B0600000101010101" pitchFamily="50" charset="-127"/>
              </a:rPr>
              <a:t>포렌식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0" y="6413881"/>
            <a:ext cx="12192000" cy="1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B66612-849D-CE00-3FA2-7DBC8B071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429" y="1988091"/>
            <a:ext cx="2017078" cy="42582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6EC30F-88BC-61A3-88CB-D0744FC32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857" y="2181648"/>
            <a:ext cx="1833707" cy="3871161"/>
          </a:xfrm>
          <a:prstGeom prst="rect">
            <a:avLst/>
          </a:prstGeom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4E6400A4-13D4-091C-1FC5-491AEB9B63F6}"/>
              </a:ext>
            </a:extLst>
          </p:cNvPr>
          <p:cNvSpPr txBox="1"/>
          <p:nvPr/>
        </p:nvSpPr>
        <p:spPr>
          <a:xfrm>
            <a:off x="5088352" y="1352500"/>
            <a:ext cx="201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ore-KR" dirty="0" err="1"/>
              <a:t>Magisk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활용 </a:t>
            </a:r>
            <a:r>
              <a:rPr kumimoji="1" lang="ko-KR" altLang="en-US" dirty="0" err="1"/>
              <a:t>루팅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38939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2218</TotalTime>
  <Words>375</Words>
  <Application>Microsoft Office PowerPoint</Application>
  <PresentationFormat>와이드스크린</PresentationFormat>
  <Paragraphs>105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Arial</vt:lpstr>
      <vt:lpstr>Menlo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SIM WOOHEE</dc:creator>
  <cp:lastModifiedBy>황지민</cp:lastModifiedBy>
  <cp:revision>90</cp:revision>
  <dcterms:created xsi:type="dcterms:W3CDTF">2018-09-18T10:00:32Z</dcterms:created>
  <dcterms:modified xsi:type="dcterms:W3CDTF">2022-06-07T18:05:42Z</dcterms:modified>
</cp:coreProperties>
</file>